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sldIdLst>
    <p:sldId id="257" r:id="rId3"/>
  </p:sldIdLst>
  <p:sldSz cx="7559675" cy="1069181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45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93AE11-DFC3-47FC-869E-F3B4BF64D978}" v="116" dt="2023-07-24T15:47:22.8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1200" y="-5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y Richter" userId="63e226d742a49226" providerId="LiveId" clId="{8A93AE11-DFC3-47FC-869E-F3B4BF64D978}"/>
    <pc:docChg chg="undo redo custSel delSld modSld modMainMaster">
      <pc:chgData name="Denny Richter" userId="63e226d742a49226" providerId="LiveId" clId="{8A93AE11-DFC3-47FC-869E-F3B4BF64D978}" dt="2023-07-24T15:54:57.898" v="629" actId="1076"/>
      <pc:docMkLst>
        <pc:docMk/>
      </pc:docMkLst>
      <pc:sldChg chg="del">
        <pc:chgData name="Denny Richter" userId="63e226d742a49226" providerId="LiveId" clId="{8A93AE11-DFC3-47FC-869E-F3B4BF64D978}" dt="2023-07-21T13:08:12.497" v="0" actId="2696"/>
        <pc:sldMkLst>
          <pc:docMk/>
          <pc:sldMk cId="3185013109" sldId="256"/>
        </pc:sldMkLst>
      </pc:sldChg>
      <pc:sldChg chg="addSp delSp modSp mod setBg">
        <pc:chgData name="Denny Richter" userId="63e226d742a49226" providerId="LiveId" clId="{8A93AE11-DFC3-47FC-869E-F3B4BF64D978}" dt="2023-07-24T15:54:57.898" v="629" actId="1076"/>
        <pc:sldMkLst>
          <pc:docMk/>
          <pc:sldMk cId="3423599682" sldId="257"/>
        </pc:sldMkLst>
        <pc:spChg chg="mod">
          <ac:chgData name="Denny Richter" userId="63e226d742a49226" providerId="LiveId" clId="{8A93AE11-DFC3-47FC-869E-F3B4BF64D978}" dt="2023-07-24T15:54:08.946" v="622" actId="1076"/>
          <ac:spMkLst>
            <pc:docMk/>
            <pc:sldMk cId="3423599682" sldId="257"/>
            <ac:spMk id="3" creationId="{BDCEAAB5-1C0F-FC82-6D67-31C11C5E1966}"/>
          </ac:spMkLst>
        </pc:spChg>
        <pc:spChg chg="del mod">
          <ac:chgData name="Denny Richter" userId="63e226d742a49226" providerId="LiveId" clId="{8A93AE11-DFC3-47FC-869E-F3B4BF64D978}" dt="2023-07-21T13:32:30.286" v="42" actId="478"/>
          <ac:spMkLst>
            <pc:docMk/>
            <pc:sldMk cId="3423599682" sldId="257"/>
            <ac:spMk id="6" creationId="{C87DC03B-6209-0FF4-A75C-37BA67D5DFE9}"/>
          </ac:spMkLst>
        </pc:spChg>
        <pc:spChg chg="mod">
          <ac:chgData name="Denny Richter" userId="63e226d742a49226" providerId="LiveId" clId="{8A93AE11-DFC3-47FC-869E-F3B4BF64D978}" dt="2023-07-24T15:54:29.225" v="624" actId="1076"/>
          <ac:spMkLst>
            <pc:docMk/>
            <pc:sldMk cId="3423599682" sldId="257"/>
            <ac:spMk id="7" creationId="{695582D7-793F-10FC-D519-B4475F483419}"/>
          </ac:spMkLst>
        </pc:spChg>
        <pc:spChg chg="del mod">
          <ac:chgData name="Denny Richter" userId="63e226d742a49226" providerId="LiveId" clId="{8A93AE11-DFC3-47FC-869E-F3B4BF64D978}" dt="2023-07-21T13:32:32.639" v="43" actId="478"/>
          <ac:spMkLst>
            <pc:docMk/>
            <pc:sldMk cId="3423599682" sldId="257"/>
            <ac:spMk id="8" creationId="{89652E52-4FBA-01CB-5B7F-798D9EF18CB0}"/>
          </ac:spMkLst>
        </pc:spChg>
        <pc:spChg chg="del mod">
          <ac:chgData name="Denny Richter" userId="63e226d742a49226" providerId="LiveId" clId="{8A93AE11-DFC3-47FC-869E-F3B4BF64D978}" dt="2023-07-21T13:32:35.432" v="44" actId="478"/>
          <ac:spMkLst>
            <pc:docMk/>
            <pc:sldMk cId="3423599682" sldId="257"/>
            <ac:spMk id="10" creationId="{E94FC2BE-86C9-23B2-F52F-6DC81FC92C71}"/>
          </ac:spMkLst>
        </pc:spChg>
        <pc:spChg chg="del mod">
          <ac:chgData name="Denny Richter" userId="63e226d742a49226" providerId="LiveId" clId="{8A93AE11-DFC3-47FC-869E-F3B4BF64D978}" dt="2023-07-21T13:32:30.286" v="42" actId="478"/>
          <ac:spMkLst>
            <pc:docMk/>
            <pc:sldMk cId="3423599682" sldId="257"/>
            <ac:spMk id="11" creationId="{CD4614D7-CDA2-5A96-4398-468961547497}"/>
          </ac:spMkLst>
        </pc:spChg>
        <pc:spChg chg="del mod">
          <ac:chgData name="Denny Richter" userId="63e226d742a49226" providerId="LiveId" clId="{8A93AE11-DFC3-47FC-869E-F3B4BF64D978}" dt="2023-07-21T13:32:35.432" v="44" actId="478"/>
          <ac:spMkLst>
            <pc:docMk/>
            <pc:sldMk cId="3423599682" sldId="257"/>
            <ac:spMk id="12" creationId="{F77E6028-D2E0-011F-356F-B3494B201ED4}"/>
          </ac:spMkLst>
        </pc:spChg>
        <pc:spChg chg="del mod">
          <ac:chgData name="Denny Richter" userId="63e226d742a49226" providerId="LiveId" clId="{8A93AE11-DFC3-47FC-869E-F3B4BF64D978}" dt="2023-07-21T13:32:32.639" v="43" actId="478"/>
          <ac:spMkLst>
            <pc:docMk/>
            <pc:sldMk cId="3423599682" sldId="257"/>
            <ac:spMk id="13" creationId="{728CDCBD-38F8-BA9D-8980-42A9A10B0AE3}"/>
          </ac:spMkLst>
        </pc:spChg>
        <pc:spChg chg="del mod">
          <ac:chgData name="Denny Richter" userId="63e226d742a49226" providerId="LiveId" clId="{8A93AE11-DFC3-47FC-869E-F3B4BF64D978}" dt="2023-07-21T13:32:35.432" v="44" actId="478"/>
          <ac:spMkLst>
            <pc:docMk/>
            <pc:sldMk cId="3423599682" sldId="257"/>
            <ac:spMk id="14" creationId="{51560370-DB5D-B16C-C565-E07EA05D6997}"/>
          </ac:spMkLst>
        </pc:spChg>
        <pc:spChg chg="del mod">
          <ac:chgData name="Denny Richter" userId="63e226d742a49226" providerId="LiveId" clId="{8A93AE11-DFC3-47FC-869E-F3B4BF64D978}" dt="2023-07-21T13:32:30.286" v="42" actId="478"/>
          <ac:spMkLst>
            <pc:docMk/>
            <pc:sldMk cId="3423599682" sldId="257"/>
            <ac:spMk id="16" creationId="{C988EBD4-57D1-66FB-C874-212055E55C37}"/>
          </ac:spMkLst>
        </pc:spChg>
        <pc:spChg chg="del mod">
          <ac:chgData name="Denny Richter" userId="63e226d742a49226" providerId="LiveId" clId="{8A93AE11-DFC3-47FC-869E-F3B4BF64D978}" dt="2023-07-21T13:32:35.432" v="44" actId="478"/>
          <ac:spMkLst>
            <pc:docMk/>
            <pc:sldMk cId="3423599682" sldId="257"/>
            <ac:spMk id="17" creationId="{8BFD2E9D-53A6-AFBA-9814-161091C16B75}"/>
          </ac:spMkLst>
        </pc:spChg>
        <pc:spChg chg="del mod">
          <ac:chgData name="Denny Richter" userId="63e226d742a49226" providerId="LiveId" clId="{8A93AE11-DFC3-47FC-869E-F3B4BF64D978}" dt="2023-07-21T13:32:32.639" v="43" actId="478"/>
          <ac:spMkLst>
            <pc:docMk/>
            <pc:sldMk cId="3423599682" sldId="257"/>
            <ac:spMk id="19" creationId="{215AD9E3-7C61-725C-0E19-9B5D27C62CFD}"/>
          </ac:spMkLst>
        </pc:spChg>
        <pc:spChg chg="del mod">
          <ac:chgData name="Denny Richter" userId="63e226d742a49226" providerId="LiveId" clId="{8A93AE11-DFC3-47FC-869E-F3B4BF64D978}" dt="2023-07-21T13:32:30.286" v="42" actId="478"/>
          <ac:spMkLst>
            <pc:docMk/>
            <pc:sldMk cId="3423599682" sldId="257"/>
            <ac:spMk id="20" creationId="{9DA20369-6057-66DD-5B27-68C83288CB29}"/>
          </ac:spMkLst>
        </pc:spChg>
        <pc:spChg chg="del mod">
          <ac:chgData name="Denny Richter" userId="63e226d742a49226" providerId="LiveId" clId="{8A93AE11-DFC3-47FC-869E-F3B4BF64D978}" dt="2023-07-21T13:32:32.639" v="43" actId="478"/>
          <ac:spMkLst>
            <pc:docMk/>
            <pc:sldMk cId="3423599682" sldId="257"/>
            <ac:spMk id="21" creationId="{463A99C4-1446-3781-A959-C40ADA294ED3}"/>
          </ac:spMkLst>
        </pc:spChg>
        <pc:graphicFrameChg chg="add mod modGraphic">
          <ac:chgData name="Denny Richter" userId="63e226d742a49226" providerId="LiveId" clId="{8A93AE11-DFC3-47FC-869E-F3B4BF64D978}" dt="2023-07-24T15:53:57.609" v="621" actId="1076"/>
          <ac:graphicFrameMkLst>
            <pc:docMk/>
            <pc:sldMk cId="3423599682" sldId="257"/>
            <ac:graphicFrameMk id="2" creationId="{17421AF1-8F1B-0E57-9C76-0FCCE0D41B6D}"/>
          </ac:graphicFrameMkLst>
        </pc:graphicFrameChg>
        <pc:picChg chg="add del mod">
          <ac:chgData name="Denny Richter" userId="63e226d742a49226" providerId="LiveId" clId="{8A93AE11-DFC3-47FC-869E-F3B4BF64D978}" dt="2023-07-24T15:41:44.116" v="489" actId="21"/>
          <ac:picMkLst>
            <pc:docMk/>
            <pc:sldMk cId="3423599682" sldId="257"/>
            <ac:picMk id="5" creationId="{B807086B-69D5-5A2C-59C8-F435A827A4D2}"/>
          </ac:picMkLst>
        </pc:picChg>
        <pc:picChg chg="add del mod">
          <ac:chgData name="Denny Richter" userId="63e226d742a49226" providerId="LiveId" clId="{8A93AE11-DFC3-47FC-869E-F3B4BF64D978}" dt="2023-07-24T15:42:05.933" v="492" actId="478"/>
          <ac:picMkLst>
            <pc:docMk/>
            <pc:sldMk cId="3423599682" sldId="257"/>
            <ac:picMk id="6" creationId="{BF12D2CD-98AD-F329-0D00-6E30259C6680}"/>
          </ac:picMkLst>
        </pc:picChg>
        <pc:picChg chg="del mod">
          <ac:chgData name="Denny Richter" userId="63e226d742a49226" providerId="LiveId" clId="{8A93AE11-DFC3-47FC-869E-F3B4BF64D978}" dt="2023-07-21T13:26:34.614" v="15" actId="478"/>
          <ac:picMkLst>
            <pc:docMk/>
            <pc:sldMk cId="3423599682" sldId="257"/>
            <ac:picMk id="9" creationId="{217F8B5E-611B-2497-E1CB-784F06A9FDB4}"/>
          </ac:picMkLst>
        </pc:picChg>
        <pc:picChg chg="add mod">
          <ac:chgData name="Denny Richter" userId="63e226d742a49226" providerId="LiveId" clId="{8A93AE11-DFC3-47FC-869E-F3B4BF64D978}" dt="2023-07-24T15:54:43.387" v="625" actId="1076"/>
          <ac:picMkLst>
            <pc:docMk/>
            <pc:sldMk cId="3423599682" sldId="257"/>
            <ac:picMk id="9" creationId="{8AA4861C-80E1-611A-F398-2532CD415906}"/>
          </ac:picMkLst>
        </pc:picChg>
        <pc:picChg chg="add mod">
          <ac:chgData name="Denny Richter" userId="63e226d742a49226" providerId="LiveId" clId="{8A93AE11-DFC3-47FC-869E-F3B4BF64D978}" dt="2023-07-24T15:54:55.285" v="628" actId="1076"/>
          <ac:picMkLst>
            <pc:docMk/>
            <pc:sldMk cId="3423599682" sldId="257"/>
            <ac:picMk id="11" creationId="{8DA81945-7CE5-1869-F4CE-45F6285A5D3D}"/>
          </ac:picMkLst>
        </pc:picChg>
        <pc:picChg chg="add mod">
          <ac:chgData name="Denny Richter" userId="63e226d742a49226" providerId="LiveId" clId="{8A93AE11-DFC3-47FC-869E-F3B4BF64D978}" dt="2023-07-24T15:54:57.898" v="629" actId="1076"/>
          <ac:picMkLst>
            <pc:docMk/>
            <pc:sldMk cId="3423599682" sldId="257"/>
            <ac:picMk id="13" creationId="{5551F3AA-B85A-981D-6F53-16D8547CE033}"/>
          </ac:picMkLst>
        </pc:picChg>
      </pc:sldChg>
      <pc:sldMasterChg chg="modSp modSldLayout">
        <pc:chgData name="Denny Richter" userId="63e226d742a49226" providerId="LiveId" clId="{8A93AE11-DFC3-47FC-869E-F3B4BF64D978}" dt="2023-07-21T13:08:58.040" v="4"/>
        <pc:sldMasterMkLst>
          <pc:docMk/>
          <pc:sldMasterMk cId="3065673110" sldId="2147483648"/>
        </pc:sldMasterMkLst>
        <pc:spChg chg="mod">
          <ac:chgData name="Denny Richter" userId="63e226d742a49226" providerId="LiveId" clId="{8A93AE11-DFC3-47FC-869E-F3B4BF64D978}" dt="2023-07-21T13:08:58.040" v="4"/>
          <ac:spMkLst>
            <pc:docMk/>
            <pc:sldMasterMk cId="3065673110" sldId="2147483648"/>
            <ac:spMk id="2" creationId="{BC56262A-3F55-09FF-7205-B3F36EC64646}"/>
          </ac:spMkLst>
        </pc:spChg>
        <pc:spChg chg="mod">
          <ac:chgData name="Denny Richter" userId="63e226d742a49226" providerId="LiveId" clId="{8A93AE11-DFC3-47FC-869E-F3B4BF64D978}" dt="2023-07-21T13:08:58.040" v="4"/>
          <ac:spMkLst>
            <pc:docMk/>
            <pc:sldMasterMk cId="3065673110" sldId="2147483648"/>
            <ac:spMk id="3" creationId="{489D5939-437D-DBC2-AC6B-043E3F45526C}"/>
          </ac:spMkLst>
        </pc:spChg>
        <pc:spChg chg="mod">
          <ac:chgData name="Denny Richter" userId="63e226d742a49226" providerId="LiveId" clId="{8A93AE11-DFC3-47FC-869E-F3B4BF64D978}" dt="2023-07-21T13:08:58.040" v="4"/>
          <ac:spMkLst>
            <pc:docMk/>
            <pc:sldMasterMk cId="3065673110" sldId="2147483648"/>
            <ac:spMk id="4" creationId="{4CEA133E-983F-248C-1B41-CEB7303AC77E}"/>
          </ac:spMkLst>
        </pc:spChg>
        <pc:spChg chg="mod">
          <ac:chgData name="Denny Richter" userId="63e226d742a49226" providerId="LiveId" clId="{8A93AE11-DFC3-47FC-869E-F3B4BF64D978}" dt="2023-07-21T13:08:58.040" v="4"/>
          <ac:spMkLst>
            <pc:docMk/>
            <pc:sldMasterMk cId="3065673110" sldId="2147483648"/>
            <ac:spMk id="5" creationId="{4AD5FCF8-1E14-E186-BBEF-CA57542EC94B}"/>
          </ac:spMkLst>
        </pc:spChg>
        <pc:spChg chg="mod">
          <ac:chgData name="Denny Richter" userId="63e226d742a49226" providerId="LiveId" clId="{8A93AE11-DFC3-47FC-869E-F3B4BF64D978}" dt="2023-07-21T13:08:58.040" v="4"/>
          <ac:spMkLst>
            <pc:docMk/>
            <pc:sldMasterMk cId="3065673110" sldId="2147483648"/>
            <ac:spMk id="6" creationId="{9AC4E8E3-65EA-3FB8-07A3-CA55F0156B33}"/>
          </ac:spMkLst>
        </pc:spChg>
        <pc:sldLayoutChg chg="modSp">
          <pc:chgData name="Denny Richter" userId="63e226d742a49226" providerId="LiveId" clId="{8A93AE11-DFC3-47FC-869E-F3B4BF64D978}" dt="2023-07-21T13:08:58.040" v="4"/>
          <pc:sldLayoutMkLst>
            <pc:docMk/>
            <pc:sldMasterMk cId="3065673110" sldId="2147483648"/>
            <pc:sldLayoutMk cId="3506513031" sldId="2147483649"/>
          </pc:sldLayoutMkLst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3506513031" sldId="2147483649"/>
              <ac:spMk id="2" creationId="{3EF7652E-19F1-B73F-D46D-2FF519984C4A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3506513031" sldId="2147483649"/>
              <ac:spMk id="3" creationId="{DDF7C22A-460B-57FF-AB5D-6EBC2C9BB6B8}"/>
            </ac:spMkLst>
          </pc:spChg>
        </pc:sldLayoutChg>
        <pc:sldLayoutChg chg="modSp">
          <pc:chgData name="Denny Richter" userId="63e226d742a49226" providerId="LiveId" clId="{8A93AE11-DFC3-47FC-869E-F3B4BF64D978}" dt="2023-07-21T13:08:58.040" v="4"/>
          <pc:sldLayoutMkLst>
            <pc:docMk/>
            <pc:sldMasterMk cId="3065673110" sldId="2147483648"/>
            <pc:sldLayoutMk cId="1755934307" sldId="2147483651"/>
          </pc:sldLayoutMkLst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1755934307" sldId="2147483651"/>
              <ac:spMk id="2" creationId="{89CB9144-C4A7-2471-E45E-C79DEA27A72D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1755934307" sldId="2147483651"/>
              <ac:spMk id="3" creationId="{724C0782-598D-04E9-04CA-65993DA2E1D0}"/>
            </ac:spMkLst>
          </pc:spChg>
        </pc:sldLayoutChg>
        <pc:sldLayoutChg chg="modSp">
          <pc:chgData name="Denny Richter" userId="63e226d742a49226" providerId="LiveId" clId="{8A93AE11-DFC3-47FC-869E-F3B4BF64D978}" dt="2023-07-21T13:08:58.040" v="4"/>
          <pc:sldLayoutMkLst>
            <pc:docMk/>
            <pc:sldMasterMk cId="3065673110" sldId="2147483648"/>
            <pc:sldLayoutMk cId="3349579663" sldId="2147483652"/>
          </pc:sldLayoutMkLst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3349579663" sldId="2147483652"/>
              <ac:spMk id="3" creationId="{9D11B24B-2695-95E2-BCCF-758F30D0BC33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3349579663" sldId="2147483652"/>
              <ac:spMk id="4" creationId="{583768E0-6CF0-CFA1-9996-D683BE2A8EA3}"/>
            </ac:spMkLst>
          </pc:spChg>
        </pc:sldLayoutChg>
        <pc:sldLayoutChg chg="modSp">
          <pc:chgData name="Denny Richter" userId="63e226d742a49226" providerId="LiveId" clId="{8A93AE11-DFC3-47FC-869E-F3B4BF64D978}" dt="2023-07-21T13:08:58.040" v="4"/>
          <pc:sldLayoutMkLst>
            <pc:docMk/>
            <pc:sldMasterMk cId="3065673110" sldId="2147483648"/>
            <pc:sldLayoutMk cId="2702514902" sldId="2147483653"/>
          </pc:sldLayoutMkLst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2702514902" sldId="2147483653"/>
              <ac:spMk id="2" creationId="{3CD5EA0B-D643-5EC2-1BDE-48D6D00D0F89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2702514902" sldId="2147483653"/>
              <ac:spMk id="3" creationId="{4B0092C4-A788-DEBB-9AF3-A075051695FC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2702514902" sldId="2147483653"/>
              <ac:spMk id="4" creationId="{DA6FD38C-631A-02E9-93E7-F504829E8F9D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2702514902" sldId="2147483653"/>
              <ac:spMk id="5" creationId="{1D5855A5-E5EC-C61D-CD99-B8CD5F328EA9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2702514902" sldId="2147483653"/>
              <ac:spMk id="6" creationId="{FCC63681-77C5-CFC7-82A5-45DBA34BE2F1}"/>
            </ac:spMkLst>
          </pc:spChg>
        </pc:sldLayoutChg>
        <pc:sldLayoutChg chg="modSp">
          <pc:chgData name="Denny Richter" userId="63e226d742a49226" providerId="LiveId" clId="{8A93AE11-DFC3-47FC-869E-F3B4BF64D978}" dt="2023-07-21T13:08:58.040" v="4"/>
          <pc:sldLayoutMkLst>
            <pc:docMk/>
            <pc:sldMasterMk cId="3065673110" sldId="2147483648"/>
            <pc:sldLayoutMk cId="295593881" sldId="2147483656"/>
          </pc:sldLayoutMkLst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295593881" sldId="2147483656"/>
              <ac:spMk id="2" creationId="{E4F60F7D-3842-DBF2-C078-D24D5EC3F181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295593881" sldId="2147483656"/>
              <ac:spMk id="3" creationId="{ED4F62E2-3216-389E-EE2D-905CEF9AD29F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295593881" sldId="2147483656"/>
              <ac:spMk id="4" creationId="{40E1B137-B594-BE0F-011C-29E84DE7661E}"/>
            </ac:spMkLst>
          </pc:spChg>
        </pc:sldLayoutChg>
        <pc:sldLayoutChg chg="modSp">
          <pc:chgData name="Denny Richter" userId="63e226d742a49226" providerId="LiveId" clId="{8A93AE11-DFC3-47FC-869E-F3B4BF64D978}" dt="2023-07-21T13:08:58.040" v="4"/>
          <pc:sldLayoutMkLst>
            <pc:docMk/>
            <pc:sldMasterMk cId="3065673110" sldId="2147483648"/>
            <pc:sldLayoutMk cId="4222790569" sldId="2147483657"/>
          </pc:sldLayoutMkLst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4222790569" sldId="2147483657"/>
              <ac:spMk id="2" creationId="{31CA34A6-3071-960F-2066-EA84B937364A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4222790569" sldId="2147483657"/>
              <ac:spMk id="3" creationId="{BFBB2F98-53B1-8175-E1EB-3A7450F77B12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4222790569" sldId="2147483657"/>
              <ac:spMk id="4" creationId="{AECC7405-EC82-6409-4B13-C79F3B29D9D2}"/>
            </ac:spMkLst>
          </pc:spChg>
        </pc:sldLayoutChg>
        <pc:sldLayoutChg chg="modSp">
          <pc:chgData name="Denny Richter" userId="63e226d742a49226" providerId="LiveId" clId="{8A93AE11-DFC3-47FC-869E-F3B4BF64D978}" dt="2023-07-21T13:08:58.040" v="4"/>
          <pc:sldLayoutMkLst>
            <pc:docMk/>
            <pc:sldMasterMk cId="3065673110" sldId="2147483648"/>
            <pc:sldLayoutMk cId="1640938102" sldId="2147483659"/>
          </pc:sldLayoutMkLst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1640938102" sldId="2147483659"/>
              <ac:spMk id="2" creationId="{DE6B5E2F-9558-A156-1696-E6F2C5EAC70E}"/>
            </ac:spMkLst>
          </pc:spChg>
          <pc:spChg chg="mod">
            <ac:chgData name="Denny Richter" userId="63e226d742a49226" providerId="LiveId" clId="{8A93AE11-DFC3-47FC-869E-F3B4BF64D978}" dt="2023-07-21T13:08:58.040" v="4"/>
            <ac:spMkLst>
              <pc:docMk/>
              <pc:sldMasterMk cId="3065673110" sldId="2147483648"/>
              <pc:sldLayoutMk cId="1640938102" sldId="2147483659"/>
              <ac:spMk id="3" creationId="{DC0DBAC6-30BD-B4FF-6F5C-C790A8C4F6B5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89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63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21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78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21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46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89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90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376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48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685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EFAB-8C04-4636-BFB7-CD244EBF1EC1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8B88A-32DE-4A81-BA46-D90FC36CF1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73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teuerbuero-richter.de?subject=Interesse%20am%20Beratungsprodukt%20Steuer-RADAR&amp;body=Sehr%20geehrte%20Damen%20und%20Herren%2C%0D%0A%0D%0Aich%20habe%20Interesse%20am%20Steuer-RADAR%20Paket%20Premium.%0D%0A%0D%0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info@steuerbuero-richter.de?subject=Interesse%20am%20Beratungsprodukt%20Steuer-RADAR&amp;body=Sehr%20geehrte%20Damen%20und%20Herren%2C%0D%0A%0D%0Aich%20habe%20Interesse%20am%20Steuer-RADAR%20Paket%20Basis.%0D%0A%0D%0A" TargetMode="External"/><Relationship Id="rId4" Type="http://schemas.openxmlformats.org/officeDocument/2006/relationships/hyperlink" Target="mailto:info@steuerbuero-richter.de?subject=Interesse%20am%20Beratungsprodukt%20Steuer-RADAR&amp;body=Sehr%20geehrte%20Damen%20und%20Herren%2C%0D%0A%0D%0Aich%20habe%20Interesse%20am%20Steuer-RADAR%20Paket%20Comfort.%0D%0A%0D%0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BDCEAAB5-1C0F-FC82-6D67-31C11C5E1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167" y="1929054"/>
            <a:ext cx="6627340" cy="1055446"/>
          </a:xfrm>
          <a:solidFill>
            <a:schemeClr val="accent2">
              <a:lumMod val="40000"/>
              <a:lumOff val="60000"/>
              <a:alpha val="50000"/>
            </a:schemeClr>
          </a:solidFill>
        </p:spPr>
        <p:txBody>
          <a:bodyPr>
            <a:noAutofit/>
          </a:bodyPr>
          <a:lstStyle/>
          <a:p>
            <a:r>
              <a:rPr lang="de-DE" sz="1000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mögen keine Überraschungen bei den Steuervorauszahlungen?</a:t>
            </a:r>
            <a:br>
              <a:rPr lang="de-DE" sz="1000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 wollen schon im Laufe des Jahres wissen, wie hoch Ihr Gewinn sein wird?</a:t>
            </a:r>
            <a:br>
              <a:rPr lang="de-DE" sz="1000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000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dem Steuer-RADAR bekommen Sie regelmäßig Infos über alle laufenden Steuervorauszahlungen, Ihrem voraussichtlichen Jahresgewinn und der zu erwartenden Steuernachzahlung.</a:t>
            </a:r>
          </a:p>
          <a:p>
            <a:r>
              <a:rPr lang="de-DE" sz="1000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Wählen Sie das für Sie passende Angebot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695582D7-793F-10FC-D519-B4475F483419}"/>
              </a:ext>
            </a:extLst>
          </p:cNvPr>
          <p:cNvSpPr txBox="1">
            <a:spLocks/>
          </p:cNvSpPr>
          <p:nvPr/>
        </p:nvSpPr>
        <p:spPr>
          <a:xfrm>
            <a:off x="390160" y="1099255"/>
            <a:ext cx="6779354" cy="538404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600" b="1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Steuer-RADAR </a:t>
            </a:r>
          </a:p>
          <a:p>
            <a:br>
              <a:rPr lang="de-DE" sz="1200" b="1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b="1" dirty="0">
                <a:solidFill>
                  <a:srgbClr val="3A4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 Beratung – Weniger Steuern – Null Überraschung</a:t>
            </a:r>
          </a:p>
        </p:txBody>
      </p:sp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17421AF1-8F1B-0E57-9C76-0FCCE0D41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00708"/>
              </p:ext>
            </p:extLst>
          </p:nvPr>
        </p:nvGraphicFramePr>
        <p:xfrm>
          <a:off x="466167" y="3275895"/>
          <a:ext cx="6627340" cy="6577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12700" dir="5400000" algn="ctr" rotWithShape="0">
                    <a:srgbClr val="000000">
                      <a:alpha val="43137"/>
                    </a:srgbClr>
                  </a:outerShdw>
                </a:effectLst>
                <a:tableStyleId>{5C22544A-7EE6-4342-B048-85BDC9FD1C3A}</a:tableStyleId>
              </a:tblPr>
              <a:tblGrid>
                <a:gridCol w="2198946">
                  <a:extLst>
                    <a:ext uri="{9D8B030D-6E8A-4147-A177-3AD203B41FA5}">
                      <a16:colId xmlns:a16="http://schemas.microsoft.com/office/drawing/2014/main" val="315927902"/>
                    </a:ext>
                  </a:extLst>
                </a:gridCol>
                <a:gridCol w="2229448">
                  <a:extLst>
                    <a:ext uri="{9D8B030D-6E8A-4147-A177-3AD203B41FA5}">
                      <a16:colId xmlns:a16="http://schemas.microsoft.com/office/drawing/2014/main" val="689082428"/>
                    </a:ext>
                  </a:extLst>
                </a:gridCol>
                <a:gridCol w="2198946">
                  <a:extLst>
                    <a:ext uri="{9D8B030D-6E8A-4147-A177-3AD203B41FA5}">
                      <a16:colId xmlns:a16="http://schemas.microsoft.com/office/drawing/2014/main" val="1214414181"/>
                    </a:ext>
                  </a:extLst>
                </a:gridCol>
              </a:tblGrid>
              <a:tr h="342858">
                <a:tc>
                  <a:txBody>
                    <a:bodyPr/>
                    <a:lstStyle/>
                    <a:p>
                      <a:pPr algn="ctr"/>
                      <a:r>
                        <a:rPr lang="de-DE" sz="1200" u="none" dirty="0">
                          <a:solidFill>
                            <a:srgbClr val="3A4564"/>
                          </a:solidFill>
                        </a:rPr>
                        <a:t>Premium</a:t>
                      </a:r>
                      <a:r>
                        <a:rPr lang="de-DE" sz="1200" dirty="0">
                          <a:solidFill>
                            <a:srgbClr val="3A4564"/>
                          </a:solidFill>
                        </a:rPr>
                        <a:t>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rgbClr val="3A4564"/>
                          </a:solidFill>
                        </a:rPr>
                        <a:t>Comfort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rgbClr val="3A4564"/>
                          </a:solidFill>
                        </a:rPr>
                        <a:t>Basis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  <a:alpha val="7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09444"/>
                  </a:ext>
                </a:extLst>
              </a:tr>
              <a:tr h="2272009"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Leistung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Individuelle Hochrechnung des Jahresergebnisses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Übersicht laufende Steuervorauszahlungen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Ermittlung Steuernachzahlung 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Rhythmus: monatlich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Telefonische Beratung bei Fragen und zu Handlungsempfehlungen</a:t>
                      </a:r>
                    </a:p>
                    <a:p>
                      <a:endParaRPr lang="de-DE" sz="1000" dirty="0"/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Leistung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Hochrechnung des Jahresergebnisses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Übersicht laufende Steuervorauszahlungen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Ermittlung Steuernachzahlung 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Rhythmus: monatlich</a:t>
                      </a:r>
                    </a:p>
                    <a:p>
                      <a:endParaRPr lang="de-DE" sz="1000" dirty="0"/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Leistung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Hochrechnung des Jahresergebnisses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Übersicht laufende Steuervorauszahlungen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Ermittlung Steuernachzahlung </a:t>
                      </a:r>
                    </a:p>
                    <a:p>
                      <a:pPr algn="l"/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Rhythmus: vierteljährlich</a:t>
                      </a:r>
                    </a:p>
                    <a:p>
                      <a:endParaRPr lang="de-DE" sz="1000" dirty="0"/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440888"/>
                  </a:ext>
                </a:extLst>
              </a:tr>
              <a:tr h="2859378"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Nutzen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Steuerplanungssicherheit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Keine Überraschungen mehr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Frühzeitige Handlungsmöglichkeiten (z.B. Anpassung der Vorauszahlungen)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 jeden Monat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Individuelle Hochrechnung für eine noch exaktere Prognose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Telefonische Abstimmung, um Handlungsempfehlungen direkt umzusetzen</a:t>
                      </a:r>
                    </a:p>
                    <a:p>
                      <a:endParaRPr lang="de-DE" sz="1000" dirty="0"/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Nutzen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Steuerplanungssicherheit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Keine Überraschungen mehr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Frühzeitige Handlungsmöglichkeiten (z.B. Anpassung der Vorauszahlungen)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 jeden Monat</a:t>
                      </a:r>
                    </a:p>
                    <a:p>
                      <a:endParaRPr lang="de-DE" sz="1000" dirty="0"/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Nutzen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Steuerplanungssicherheit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Keine Überraschungen mehr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Frühzeitige Handlungsmöglichkeiten (z.B. Anpassung der Vorauszahlungen)</a:t>
                      </a: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3" indent="-171453" algn="l">
                        <a:buFont typeface="Wingdings" panose="05000000000000000000" pitchFamily="2" charset="2"/>
                        <a:buChar char="ü"/>
                      </a:pPr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 alle 3 Monate</a:t>
                      </a:r>
                    </a:p>
                    <a:p>
                      <a:endParaRPr lang="de-DE" sz="1000" dirty="0"/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877757"/>
                  </a:ext>
                </a:extLst>
              </a:tr>
              <a:tr h="626247"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Investition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 Euro pro Monat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Investition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Euro pro Monat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000" b="1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Investition</a:t>
                      </a:r>
                    </a:p>
                    <a:p>
                      <a:pPr algn="l"/>
                      <a:endParaRPr lang="de-DE" sz="1000" b="1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Euro pro Monat</a:t>
                      </a:r>
                      <a:endParaRPr lang="de-DE" sz="1000" dirty="0"/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258819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algn="ctr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Premium anfragen </a:t>
                      </a: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Comfort anfragen</a:t>
                      </a: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>
                          <a:solidFill>
                            <a:srgbClr val="3A456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Basis anfragen</a:t>
                      </a:r>
                      <a:endParaRPr lang="de-DE" sz="1000" dirty="0">
                        <a:solidFill>
                          <a:srgbClr val="3A456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A45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889428"/>
                  </a:ext>
                </a:extLst>
              </a:tr>
            </a:tbl>
          </a:graphicData>
        </a:graphic>
      </p:graphicFrame>
      <p:pic>
        <p:nvPicPr>
          <p:cNvPr id="9" name="Grafik 8" descr="Ein Bild, das Schwarz, Grafiken, Symbol, weiß enthält.&#10;&#10;Automatisch generierte Beschreibung">
            <a:hlinkClick r:id="rId3"/>
            <a:extLst>
              <a:ext uri="{FF2B5EF4-FFF2-40B4-BE49-F238E27FC236}">
                <a16:creationId xmlns:a16="http://schemas.microsoft.com/office/drawing/2014/main" id="{8AA4861C-80E1-611A-F398-2532CD4159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2" y="9587933"/>
            <a:ext cx="240000" cy="259200"/>
          </a:xfrm>
          <a:prstGeom prst="rect">
            <a:avLst/>
          </a:prstGeom>
        </p:spPr>
      </p:pic>
      <p:pic>
        <p:nvPicPr>
          <p:cNvPr id="11" name="Grafik 10" descr="Ein Bild, das Schwarz, Grafiken, Symbol, weiß enthält.&#10;&#10;Automatisch generierte Beschreibung">
            <a:hlinkClick r:id="rId4"/>
            <a:extLst>
              <a:ext uri="{FF2B5EF4-FFF2-40B4-BE49-F238E27FC236}">
                <a16:creationId xmlns:a16="http://schemas.microsoft.com/office/drawing/2014/main" id="{8DA81945-7CE5-1869-F4CE-45F6285A5D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129" y="9587933"/>
            <a:ext cx="240000" cy="259200"/>
          </a:xfrm>
          <a:prstGeom prst="rect">
            <a:avLst/>
          </a:prstGeom>
        </p:spPr>
      </p:pic>
      <p:pic>
        <p:nvPicPr>
          <p:cNvPr id="13" name="Grafik 12" descr="Ein Bild, das Schwarz, Grafiken, Symbol, weiß enthält.&#10;&#10;Automatisch generierte Beschreibung">
            <a:hlinkClick r:id="rId5"/>
            <a:extLst>
              <a:ext uri="{FF2B5EF4-FFF2-40B4-BE49-F238E27FC236}">
                <a16:creationId xmlns:a16="http://schemas.microsoft.com/office/drawing/2014/main" id="{5551F3AA-B85A-981D-6F53-16D8547CE0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506" y="9587933"/>
            <a:ext cx="240000" cy="2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599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3A4564"/>
      </a:hlink>
      <a:folHlink>
        <a:srgbClr val="3A456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BSO999929 xmlns="http://www.datev.de/BSOffice/999929">c7cc8caa-2fc9-4c4a-b2c1-8f1763d187da</BSO999929>
</file>

<file path=customXml/itemProps1.xml><?xml version="1.0" encoding="utf-8"?>
<ds:datastoreItem xmlns:ds="http://schemas.openxmlformats.org/officeDocument/2006/customXml" ds:itemID="{3D3525C4-C50D-4A4E-A82E-6CB68DB6CEFF}">
  <ds:schemaRefs>
    <ds:schemaRef ds:uri="http://www.datev.de/BSOffice/9999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205</Words>
  <Application>Microsoft Office PowerPoint</Application>
  <PresentationFormat>Benutzerdefiniert</PresentationFormat>
  <Paragraphs>79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Dienstleistung:</dc:title>
  <dc:creator>Denny Richter</dc:creator>
  <cp:lastModifiedBy>Denny Richter</cp:lastModifiedBy>
  <cp:revision>2</cp:revision>
  <dcterms:created xsi:type="dcterms:W3CDTF">2023-04-24T11:15:19Z</dcterms:created>
  <dcterms:modified xsi:type="dcterms:W3CDTF">2023-07-24T15:55:06Z</dcterms:modified>
</cp:coreProperties>
</file>